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BE19-ECBA-E187-B4A2-EF5FB378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0C869-7E59-777D-CEF9-DC45EBF9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9753B-5022-2FFF-5B85-88EB637A0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1C01-C783-D135-FFB6-A79BC86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74142-7293-792E-A439-A804027C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2ABF-5943-72AB-9CD4-59CC5530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5A648-ED5D-CEA7-F7B3-8E6C7FBFA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EE0BB-7B0F-0FF2-3E1C-AAC4806A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2B7EC-0D95-2DA1-CB46-0ED341B6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F53E8-17D3-B3A1-5A4F-37B8DBC9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5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9C489-5010-1887-2BD6-3A1670FDE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44D68-2DF3-D7E3-C067-F5AB2A4E9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95C69-B286-643D-0365-0F99C706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4D064-4E48-6F9B-3489-19525A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32475-3903-3F54-1249-21142F23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7F61-2447-BCAD-8E36-1A277BD2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98DA-4038-367B-1978-BD779E98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3428-8B65-77EA-ADCF-7E2F9760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B597D-FAE6-9DF1-BF00-89F75C9F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7724C-EE70-4EF8-55E9-144A0204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6D6C-8FB7-ADD6-6416-61C531D0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D1ABA-803A-089A-3C9F-739A10699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028D2-9A5E-0178-FBC2-DED1D92F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6286-FF28-0649-7076-257F52BC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EF056-5F67-25E7-4D85-62BE3B40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AB6B-A51A-9253-9916-0415D278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6D6E-E102-C95F-7763-2ABDF9985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7CF6D-4495-427E-A4AD-176D2D944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014A5-0CC6-AE0C-E121-5E131BC5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B1B4D-5B34-7DCD-23DD-16840C27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668A-1A64-CD72-5951-5AA5BE8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9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EC8A-F775-9420-3689-27A06B14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320F-D16E-2A13-6BE3-4D8D70992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9DA56-CF1C-08A8-5034-814BB765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D4B3D-D992-67A1-2AD9-656C65912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11173-6527-A160-E163-8E14DF63E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1FEE6-0A95-86DE-23EB-977EB20C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9A6D9-A085-AC9E-CA7F-AAFA3DDF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628DC-B1B1-6217-7EFA-6E14C431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8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4093-E080-B72B-A2AB-DC44B67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D4BB9-1C65-8294-5892-1E0A751B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75A0F-7D6B-E707-A19C-F69DB888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CB8C1-5107-8586-10C2-4D00EAB3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6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DCC63-BF8C-8627-5B72-ED107128C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8DB25-627F-6D0E-BA28-248625F8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6D82-5491-3851-69A0-0FCA0E51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150E-92E7-73F6-306C-EC521C54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6F70-4D5E-0593-975D-CD7A576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82713-3230-6E9C-7505-50629A162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434FA-9352-FBA9-0BB7-E411DF55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3A22B-76DD-7243-7428-21E4CA7E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959D-2294-4DF6-B06A-940BCC1B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1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2B66-63A0-C157-0B70-41247D22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FEE75-0885-DDA9-F962-7503F0840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DCCC0-DFC6-1221-37D5-E4767C0C9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1F2C5-7024-CDDC-C0F4-8743607B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70BFF-57E5-A458-7444-502901F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0C8D0-60EA-36CF-5045-314900DF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E469-AD83-637E-3228-34877482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A3C-BC1D-979C-227F-B4E4538FC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1FDC-A2F0-1C65-29EE-C0CA5E5F1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84ED1-6D60-4E6D-AC47-F2DB8B7C1C8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0FFAB-24A3-B538-9431-C57FB2B55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3F679-18BE-8B06-487F-9F439E18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9D34C-BD2A-4F3D-9352-442F16E3D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7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36AB1-F665-B921-17B9-4FD07070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1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4AF93-5251-2CF0-E8D9-48C85FEC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0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A9C1B-E1D3-0D36-90F3-B5EEF7B3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5775D-D95E-B4AB-17E0-4A0533B4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DD0EF-9F45-4C48-841D-AEB608C9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6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9ABDA-35A3-3780-4A24-56CEAF08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5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CE09A-E01B-947E-0B9F-1C8DBDCE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85C4B-9C5A-6002-E7E6-D0DA77C1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1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9E5A0-D25B-A096-4A2D-CAB7519D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E17CA-457E-B23F-51B6-BA7195B4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7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2328B-CCA1-9812-1C77-7CB91D10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1EBBA-765C-AFC0-48B1-08AF0231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06D92-50C3-36AB-F118-A97847EF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5BA39-1E0C-FA54-B8DF-E24BFC61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5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3F806-4FF4-6596-1622-D4733BE3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5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BC1B-844F-F418-3D86-91331F6D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2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112B8-D4C8-365D-C129-93E81942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A23EF-0CA8-F894-12F4-88839FAF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9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99A0E-CF90-0676-5A1C-C2AD93D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0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708E6-5CBA-48F9-42F0-F980A979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0555C-CA1F-302A-DE5B-4215F349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DeJong</dc:creator>
  <cp:lastModifiedBy>Hans DeJong</cp:lastModifiedBy>
  <cp:revision>1</cp:revision>
  <dcterms:created xsi:type="dcterms:W3CDTF">2022-05-27T19:39:34Z</dcterms:created>
  <dcterms:modified xsi:type="dcterms:W3CDTF">2022-05-27T20:04:32Z</dcterms:modified>
</cp:coreProperties>
</file>